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8" r:id="rId5"/>
    <p:sldId id="279" r:id="rId6"/>
    <p:sldId id="280" r:id="rId7"/>
    <p:sldId id="281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3011150" cy="7315200"/>
  <p:notesSz cx="7315200" cy="130111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EF1A70-8D1C-4B50-BE4C-5963B22017A5}">
          <p14:sldIdLst>
            <p14:sldId id="256"/>
            <p14:sldId id="257"/>
            <p14:sldId id="258"/>
            <p14:sldId id="278"/>
            <p14:sldId id="279"/>
            <p14:sldId id="280"/>
            <p14:sldId id="281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i R." initials="AR" lastIdx="1" clrIdx="0">
    <p:extLst>
      <p:ext uri="{19B8F6BF-5375-455C-9EA6-DF929625EA0E}">
        <p15:presenceInfo xmlns:p15="http://schemas.microsoft.com/office/powerpoint/2012/main" userId="48fb5fa3baed02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B5D8"/>
    <a:srgbClr val="FFFFCC"/>
    <a:srgbClr val="6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100" d="100"/>
          <a:sy n="100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409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429404-1ABE-4B0F-8112-3FAAD3BA8338}"/>
              </a:ext>
            </a:extLst>
          </p:cNvPr>
          <p:cNvSpPr txBox="1"/>
          <p:nvPr/>
        </p:nvSpPr>
        <p:spPr>
          <a:xfrm>
            <a:off x="4171949" y="2143125"/>
            <a:ext cx="635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Time of day  = changes over time and major events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1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2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191134-F10F-4287-9D60-2F20FB75D8A1}"/>
              </a:ext>
            </a:extLst>
          </p:cNvPr>
          <p:cNvSpPr txBox="1"/>
          <p:nvPr/>
        </p:nvSpPr>
        <p:spPr>
          <a:xfrm>
            <a:off x="3457191" y="292000"/>
            <a:ext cx="6096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6B6B6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Andrea’s .CSV Cleanup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7AD14C-C0F3-4DE3-916A-C560F8E5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086"/>
            <a:ext cx="13011150" cy="266596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BDD58-6ACD-4179-9E1A-3AC51F17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8959"/>
            <a:ext cx="11195715" cy="2946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F1C93-4030-4DB7-B847-BF23D7EBC524}"/>
              </a:ext>
            </a:extLst>
          </p:cNvPr>
          <p:cNvSpPr txBox="1"/>
          <p:nvPr/>
        </p:nvSpPr>
        <p:spPr>
          <a:xfrm>
            <a:off x="2347528" y="3770625"/>
            <a:ext cx="831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B6B6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 cols x 21906 rows </a:t>
            </a:r>
            <a:r>
              <a:rPr lang="en-US" sz="2800" dirty="0">
                <a:solidFill>
                  <a:srgbClr val="6B6B6B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6B6B6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columns x 13070 rows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76710-69D8-4E51-B415-58ED6BBC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9108" y="4485000"/>
            <a:ext cx="1812042" cy="21526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2DEF04-A097-4B32-91D0-EB90F152C6F8}"/>
              </a:ext>
            </a:extLst>
          </p:cNvPr>
          <p:cNvSpPr/>
          <p:nvPr/>
        </p:nvSpPr>
        <p:spPr>
          <a:xfrm>
            <a:off x="2393950" y="1257300"/>
            <a:ext cx="1063241" cy="2484750"/>
          </a:xfrm>
          <a:prstGeom prst="rect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165F2-1689-48C3-B87D-9F12D4C0B3A6}"/>
              </a:ext>
            </a:extLst>
          </p:cNvPr>
          <p:cNvSpPr/>
          <p:nvPr/>
        </p:nvSpPr>
        <p:spPr>
          <a:xfrm>
            <a:off x="6937375" y="1248318"/>
            <a:ext cx="1168400" cy="2484750"/>
          </a:xfrm>
          <a:prstGeom prst="rect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BEA12-73EF-41EF-92A1-A54E81E849F6}"/>
              </a:ext>
            </a:extLst>
          </p:cNvPr>
          <p:cNvSpPr/>
          <p:nvPr/>
        </p:nvSpPr>
        <p:spPr>
          <a:xfrm>
            <a:off x="3937000" y="1248318"/>
            <a:ext cx="1349375" cy="248475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FC1D8-2477-491F-99AB-1CF02ABFE950}"/>
              </a:ext>
            </a:extLst>
          </p:cNvPr>
          <p:cNvSpPr/>
          <p:nvPr/>
        </p:nvSpPr>
        <p:spPr>
          <a:xfrm>
            <a:off x="8105776" y="1246500"/>
            <a:ext cx="1168400" cy="248475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8E1B28-090C-43E7-A2E2-59E64F890030}"/>
              </a:ext>
            </a:extLst>
          </p:cNvPr>
          <p:cNvSpPr/>
          <p:nvPr/>
        </p:nvSpPr>
        <p:spPr>
          <a:xfrm>
            <a:off x="9283701" y="1246500"/>
            <a:ext cx="2708274" cy="2484750"/>
          </a:xfrm>
          <a:prstGeom prst="rect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A9B929-A0CF-4F5F-842D-3CD949BC28AF}"/>
              </a:ext>
            </a:extLst>
          </p:cNvPr>
          <p:cNvSpPr/>
          <p:nvPr/>
        </p:nvSpPr>
        <p:spPr>
          <a:xfrm>
            <a:off x="3797300" y="4576550"/>
            <a:ext cx="3003549" cy="2738650"/>
          </a:xfrm>
          <a:prstGeom prst="rect">
            <a:avLst/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5E9098-C964-4666-8231-8C52104D01F3}"/>
              </a:ext>
            </a:extLst>
          </p:cNvPr>
          <p:cNvSpPr/>
          <p:nvPr/>
        </p:nvSpPr>
        <p:spPr>
          <a:xfrm>
            <a:off x="10267950" y="4576550"/>
            <a:ext cx="892174" cy="273865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31C8A7-5E34-47E9-99AD-8E4DD33D8780}"/>
              </a:ext>
            </a:extLst>
          </p:cNvPr>
          <p:cNvSpPr/>
          <p:nvPr/>
        </p:nvSpPr>
        <p:spPr>
          <a:xfrm>
            <a:off x="2393949" y="2499675"/>
            <a:ext cx="1063241" cy="3006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4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191134-F10F-4287-9D60-2F20FB75D8A1}"/>
              </a:ext>
            </a:extLst>
          </p:cNvPr>
          <p:cNvSpPr txBox="1"/>
          <p:nvPr/>
        </p:nvSpPr>
        <p:spPr>
          <a:xfrm>
            <a:off x="4328728" y="698277"/>
            <a:ext cx="4353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6B6B6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Andrea’s Mission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F1C93-4030-4DB7-B847-BF23D7EBC524}"/>
              </a:ext>
            </a:extLst>
          </p:cNvPr>
          <p:cNvSpPr txBox="1"/>
          <p:nvPr/>
        </p:nvSpPr>
        <p:spPr>
          <a:xfrm>
            <a:off x="0" y="2170361"/>
            <a:ext cx="13011150" cy="36009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3200" dirty="0">
                <a:solidFill>
                  <a:srgbClr val="6B6B6B"/>
                </a:solidFill>
              </a:rPr>
              <a:t>Investigate the total number of collisions over </a:t>
            </a:r>
            <a:r>
              <a:rPr lang="en-US" sz="3200" b="1" dirty="0">
                <a:solidFill>
                  <a:srgbClr val="6B6B6B"/>
                </a:solidFill>
              </a:rPr>
              <a:t>periods of time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200" dirty="0">
                <a:solidFill>
                  <a:srgbClr val="6B6B6B"/>
                </a:solidFill>
              </a:rPr>
              <a:t>				Are there:		times of the day?</a:t>
            </a:r>
          </a:p>
          <a:p>
            <a:pPr>
              <a:spcBef>
                <a:spcPts val="2400"/>
              </a:spcBef>
              <a:spcAft>
                <a:spcPts val="1800"/>
              </a:spcAft>
            </a:pPr>
            <a:r>
              <a:rPr lang="en-US" sz="3200" dirty="0">
                <a:solidFill>
                  <a:srgbClr val="6B6B6B"/>
                </a:solidFill>
              </a:rPr>
              <a:t>							holidays?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3200" dirty="0">
                <a:solidFill>
                  <a:srgbClr val="6B6B6B"/>
                </a:solidFill>
              </a:rPr>
              <a:t>where collisions are more prevalent?</a:t>
            </a:r>
          </a:p>
        </p:txBody>
      </p:sp>
    </p:spTree>
    <p:extLst>
      <p:ext uri="{BB962C8B-B14F-4D97-AF65-F5344CB8AC3E}">
        <p14:creationId xmlns:p14="http://schemas.microsoft.com/office/powerpoint/2010/main" val="380443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191134-F10F-4287-9D60-2F20FB75D8A1}"/>
              </a:ext>
            </a:extLst>
          </p:cNvPr>
          <p:cNvSpPr txBox="1"/>
          <p:nvPr/>
        </p:nvSpPr>
        <p:spPr>
          <a:xfrm>
            <a:off x="4255102" y="698277"/>
            <a:ext cx="4500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6B6B6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Andrea’s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7A7A-D953-4C7C-88A8-BF493D9A3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" t="2035" b="66759"/>
          <a:stretch/>
        </p:blipFill>
        <p:spPr>
          <a:xfrm>
            <a:off x="19050" y="1599195"/>
            <a:ext cx="6343650" cy="1082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85446-6B7F-415F-B818-DB6CE14B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99" y="3157866"/>
            <a:ext cx="3095952" cy="3747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0145B-3ED7-46BE-BC31-923511949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796" y="1599195"/>
            <a:ext cx="6652204" cy="51445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FD36CF87-A3B0-4B51-844D-FCA5FDE237BD}"/>
              </a:ext>
            </a:extLst>
          </p:cNvPr>
          <p:cNvSpPr/>
          <p:nvPr/>
        </p:nvSpPr>
        <p:spPr>
          <a:xfrm>
            <a:off x="2924175" y="2674143"/>
            <a:ext cx="504825" cy="335757"/>
          </a:xfrm>
          <a:prstGeom prst="downArrow">
            <a:avLst/>
          </a:prstGeom>
          <a:solidFill>
            <a:srgbClr val="98B5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EA6612D-A265-48F3-8DA6-CD53013C6CC7}"/>
              </a:ext>
            </a:extLst>
          </p:cNvPr>
          <p:cNvSpPr/>
          <p:nvPr/>
        </p:nvSpPr>
        <p:spPr>
          <a:xfrm rot="16200000">
            <a:off x="5799444" y="4260033"/>
            <a:ext cx="504825" cy="1149962"/>
          </a:xfrm>
          <a:prstGeom prst="downArrow">
            <a:avLst/>
          </a:prstGeom>
          <a:solidFill>
            <a:srgbClr val="98B5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191134-F10F-4287-9D60-2F20FB75D8A1}"/>
              </a:ext>
            </a:extLst>
          </p:cNvPr>
          <p:cNvSpPr txBox="1"/>
          <p:nvPr/>
        </p:nvSpPr>
        <p:spPr>
          <a:xfrm>
            <a:off x="4027789" y="698277"/>
            <a:ext cx="4955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6B6B6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Andrea’s Obstacles</a:t>
            </a:r>
          </a:p>
        </p:txBody>
      </p:sp>
    </p:spTree>
    <p:extLst>
      <p:ext uri="{BB962C8B-B14F-4D97-AF65-F5344CB8AC3E}">
        <p14:creationId xmlns:p14="http://schemas.microsoft.com/office/powerpoint/2010/main" val="280103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5062575/1461671648/slide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90</Words>
  <Application>Microsoft Office PowerPoint</Application>
  <PresentationFormat>Custom</PresentationFormat>
  <Paragraphs>30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Visme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Visme Presentation</dc:subject>
  <dc:creator>Visme User</dc:creator>
  <cp:lastModifiedBy>Andi R.</cp:lastModifiedBy>
  <cp:revision>24</cp:revision>
  <dcterms:created xsi:type="dcterms:W3CDTF">2020-04-25T23:43:30Z</dcterms:created>
  <dcterms:modified xsi:type="dcterms:W3CDTF">2020-04-27T19:18:39Z</dcterms:modified>
</cp:coreProperties>
</file>